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EBE7D-620F-42C3-A2E3-687041D0F47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413B-C860-4D07-AAED-79AC7DA06C9B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Book%202%20%20Levels%20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Book%202%20%20Levels%203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85728" y="22782"/>
          <a:ext cx="6357981" cy="8997345"/>
        </p:xfrm>
        <a:graphic>
          <a:graphicData uri="http://schemas.openxmlformats.org/presentationml/2006/ole">
            <p:oleObj spid="_x0000_s1026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4290" y="45594"/>
          <a:ext cx="6429396" cy="9098406"/>
        </p:xfrm>
        <a:graphic>
          <a:graphicData uri="http://schemas.openxmlformats.org/presentationml/2006/ole">
            <p:oleObj spid="_x0000_s2050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D:\Merry Xmas From Rachel\Maths Resources\Figure it Out Series\Number Book 2  Levels 3.pdf</vt:lpstr>
      <vt:lpstr>D:\Merry Xmas From Rachel\Maths Resources\Figure it Out Series\Number Book 2  Levels 3.pdf</vt:lpstr>
      <vt:lpstr>Slide 1</vt:lpstr>
      <vt:lpstr>Slide 2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1</cp:revision>
  <dcterms:created xsi:type="dcterms:W3CDTF">2010-04-19T02:21:52Z</dcterms:created>
  <dcterms:modified xsi:type="dcterms:W3CDTF">2010-04-19T02:23:00Z</dcterms:modified>
</cp:coreProperties>
</file>